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6" r:id="rId12"/>
    <p:sldId id="267" r:id="rId13"/>
    <p:sldId id="277" r:id="rId14"/>
    <p:sldId id="273" r:id="rId15"/>
    <p:sldId id="268" r:id="rId16"/>
    <p:sldId id="269" r:id="rId17"/>
    <p:sldId id="278" r:id="rId18"/>
    <p:sldId id="270" r:id="rId19"/>
    <p:sldId id="271" r:id="rId20"/>
    <p:sldId id="279" r:id="rId21"/>
    <p:sldId id="272" r:id="rId22"/>
    <p:sldId id="274" r:id="rId23"/>
    <p:sldId id="281" r:id="rId24"/>
    <p:sldId id="280" r:id="rId25"/>
    <p:sldId id="282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Monika\Desktop\nive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012058" cy="36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latin typeface="Aharoni" pitchFamily="2" charset="-79"/>
                <a:cs typeface="Aharoni" pitchFamily="2" charset="-79"/>
              </a:rPr>
              <a:t>Krem </a:t>
            </a:r>
            <a:r>
              <a:rPr lang="pl-PL" dirty="0" err="1" smtClean="0">
                <a:latin typeface="Aharoni" pitchFamily="2" charset="-79"/>
                <a:cs typeface="Aharoni" pitchFamily="2" charset="-79"/>
              </a:rPr>
              <a:t>nivea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 produkowany jest od roku 1911. Od początku nie zmienił w znaczący sposób motywu </a:t>
            </a:r>
            <a:r>
              <a:rPr lang="pl-PL" dirty="0">
                <a:latin typeface="Aharoni" pitchFamily="2" charset="-79"/>
                <a:cs typeface="Aharoni" pitchFamily="2" charset="-79"/>
              </a:rPr>
              <a:t>p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rzewodniego na opakowaniu</a:t>
            </a:r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2171" y="332656"/>
            <a:ext cx="8394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Ewolucja roli tekstu i obrazu </a:t>
            </a:r>
          </a:p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reklamie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5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Monika\Desktop\nivea\Nivea vintage 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4"/>
            <a:ext cx="458124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C:\Users\Monika\Desktop\nivea\nivea creme 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16494"/>
            <a:ext cx="8568952" cy="68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 descr="C:\Users\Monika\Desktop\nivea\980_-_NIVEA_Anzeige_advertisement_D_1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20" y="0"/>
            <a:ext cx="5256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Dość dużo tekstu, który nie odgrywa jednak kluczowej roli</a:t>
            </a:r>
          </a:p>
          <a:p>
            <a:r>
              <a:rPr lang="pl-PL" dirty="0" smtClean="0"/>
              <a:t>Główny przekaz za pomocą obrazu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7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Monika\Desktop\nivea\nivea-body-milk-lotion-slippery-small-26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970204" cy="67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C:\Users\Monika\Desktop\nivea\nivea-beauty-is-sensual-small-5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 descr="C:\Users\Monika\Desktop\nivea\nivea-creme-first-love-small-63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2" y="0"/>
            <a:ext cx="5073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Tekst i obraz nie łączą się ze sobą w sposób jednoznaczny – pole do interpretacji dla odbiorcy</a:t>
            </a:r>
          </a:p>
          <a:p>
            <a:r>
              <a:rPr lang="pl-PL" dirty="0" smtClean="0"/>
              <a:t>Bardzo luźny związek między przekazem reklamy a obiektywnymi właściwościami produktu</a:t>
            </a:r>
          </a:p>
          <a:p>
            <a:r>
              <a:rPr lang="pl-PL" dirty="0" smtClean="0"/>
              <a:t>Oparcie przekazu na emocjach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32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 descr="C:\Users\Monika\Desktop\nivea\niv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57628"/>
            <a:ext cx="5449788" cy="70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 descr="C:\Users\Monika\Desktop\nivea\nivea-girl-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56" y="0"/>
            <a:ext cx="4827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Monika\Desktop\nivea\nivea_swie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>
            <a:off x="3419872" y="249289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6013794" y="357301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5004048" y="4149080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3419872" y="443711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 flipV="1">
            <a:off x="3419872" y="5805264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Sporo tekstu, który jednak jest napisany tak małą czcionką, że nie zachęca do czytania</a:t>
            </a:r>
          </a:p>
          <a:p>
            <a:r>
              <a:rPr lang="pl-PL" dirty="0" smtClean="0"/>
              <a:t>Tym, co oddziałuje na adresata przy pobieżnym kontakcie z reklamą jest wyłącznie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7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Monika\Desktop\nivea\upfrontnivea.body_le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20" y="0"/>
            <a:ext cx="5011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Zupełna eliminacja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64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8493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3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Mimo że tekst jest napisany w nieznanym języku, przekaz reklamy jest jasny dzięki obrazowi</a:t>
            </a:r>
          </a:p>
          <a:p>
            <a:r>
              <a:rPr lang="pl-PL" dirty="0" smtClean="0"/>
              <a:t>Tekst ZBĘDNY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858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Precyzyjnie określony adresat reklamy – gospodyni domowa</a:t>
            </a:r>
          </a:p>
          <a:p>
            <a:r>
              <a:rPr lang="pl-PL" dirty="0" smtClean="0"/>
              <a:t>Precyzyjnie określony sposób działania kremu</a:t>
            </a:r>
          </a:p>
          <a:p>
            <a:r>
              <a:rPr lang="pl-PL" dirty="0" smtClean="0"/>
              <a:t>Potencjalnego klienta </a:t>
            </a:r>
            <a:r>
              <a:rPr lang="pl-PL" dirty="0" err="1" smtClean="0"/>
              <a:t>próuje</a:t>
            </a:r>
            <a:r>
              <a:rPr lang="pl-PL" dirty="0" smtClean="0"/>
              <a:t> się zachęcić do nabyci produktu używając racjonalnych argumentów</a:t>
            </a:r>
          </a:p>
          <a:p>
            <a:r>
              <a:rPr lang="pl-PL" dirty="0" smtClean="0"/>
              <a:t>Dominująca rola tekstu, </a:t>
            </a:r>
            <a:r>
              <a:rPr lang="pl-PL" dirty="0" err="1" smtClean="0"/>
              <a:t>któy</a:t>
            </a:r>
            <a:r>
              <a:rPr lang="pl-PL" dirty="0" smtClean="0"/>
              <a:t> przekazuje relewantne treści reklamy</a:t>
            </a:r>
          </a:p>
          <a:p>
            <a:r>
              <a:rPr lang="pl-PL" dirty="0" smtClean="0"/>
              <a:t>Cena </a:t>
            </a:r>
          </a:p>
          <a:p>
            <a:r>
              <a:rPr lang="pl-PL" dirty="0" smtClean="0"/>
              <a:t>Inne przykłady: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2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Monika\Desktop\nivea\nivea_swieta2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16" y="0"/>
            <a:ext cx="9243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Monika\Desktop\nivea\nivea1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Monika\Desktop\nivea\nivea3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6" y="1556792"/>
            <a:ext cx="8229600" cy="5301208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                                                   informacje  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                             dotyczące </a:t>
            </a:r>
            <a:r>
              <a:rPr lang="pl-PL" dirty="0" err="1" smtClean="0"/>
              <a:t>możliwośc</a:t>
            </a:r>
            <a:r>
              <a:rPr lang="pl-PL" dirty="0" smtClean="0"/>
              <a:t>                                   możliwości nabycia </a:t>
            </a:r>
            <a:r>
              <a:rPr lang="pl-PL" dirty="0" err="1" smtClean="0"/>
              <a:t>pr</a:t>
            </a:r>
            <a:r>
              <a:rPr lang="pl-PL" dirty="0" smtClean="0"/>
              <a:t>                                                  produktu</a:t>
            </a:r>
            <a:r>
              <a:rPr lang="pl-PL" dirty="0" smtClean="0"/>
              <a:t>     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                                       wytwórca</a:t>
            </a:r>
            <a:r>
              <a:rPr lang="pl-PL" dirty="0" smtClean="0"/>
              <a:t>                             </a:t>
            </a:r>
            <a:endParaRPr lang="pl-PL" dirty="0"/>
          </a:p>
        </p:txBody>
      </p:sp>
      <p:pic>
        <p:nvPicPr>
          <p:cNvPr id="7171" name="Picture 3" descr="C:\Users\Monika\Desktop\nivea\preview_500_nivea_ger_1911_crem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" y="0"/>
            <a:ext cx="493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>
            <a:off x="4355976" y="5373216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 flipV="1">
            <a:off x="4355976" y="6381328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Monika\Desktop\nivea\nivea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5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>
            <a:off x="2339752" y="1124744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Znaczna ilość tekstu, jednak obraz stanowi relewantną część reklamy – na jego podstawie (w połączeniu z nagłówkiem) można określić myśl przewodnią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77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193</Words>
  <Application>Microsoft Office PowerPoint</Application>
  <PresentationFormat>Pokaz na ekranie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7</cp:revision>
  <dcterms:created xsi:type="dcterms:W3CDTF">2012-12-02T12:34:37Z</dcterms:created>
  <dcterms:modified xsi:type="dcterms:W3CDTF">2013-02-17T22:59:53Z</dcterms:modified>
</cp:coreProperties>
</file>