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6" r:id="rId4"/>
    <p:sldId id="261" r:id="rId5"/>
    <p:sldId id="263" r:id="rId6"/>
    <p:sldId id="260" r:id="rId7"/>
    <p:sldId id="264" r:id="rId8"/>
    <p:sldId id="262" r:id="rId9"/>
    <p:sldId id="265" r:id="rId10"/>
    <p:sldId id="259" r:id="rId11"/>
    <p:sldId id="25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667C0-F1BF-49B2-A837-A394136A9F27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03CA7-C390-4BE8-B027-C34896E9AF5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3CA7-C390-4BE8-B027-C34896E9AF5A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3CA7-C390-4BE8-B027-C34896E9AF5A}" type="slidenum">
              <a:rPr lang="pl-PL" smtClean="0"/>
              <a:t>8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D09FCE-0267-4AB6-A687-86631CE5BD26}" type="datetimeFigureOut">
              <a:rPr lang="pl-PL" smtClean="0"/>
              <a:t>2013-02-17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798809-021F-4C1D-80FC-80B9C5A178D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jp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920880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8000" dirty="0" err="1" smtClean="0"/>
              <a:t>Emotikony</a:t>
            </a: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>o PODWÓJNYM</a:t>
            </a:r>
            <a:br>
              <a:rPr lang="pl-PL" sz="8000" dirty="0" smtClean="0"/>
            </a:br>
            <a:r>
              <a:rPr lang="pl-PL" sz="8000" dirty="0" smtClean="0"/>
              <a:t>ZNACZENIU</a:t>
            </a:r>
            <a:endParaRPr lang="pl-PL" sz="8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Karol Gulatowski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&lt;3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Kocham Cię! &lt;3</a:t>
            </a:r>
            <a:br>
              <a:rPr lang="pl-PL" dirty="0" smtClean="0"/>
            </a:br>
            <a:endParaRPr lang="pl-PL" dirty="0" smtClean="0"/>
          </a:p>
          <a:p>
            <a:r>
              <a:rPr lang="pl-PL" dirty="0" smtClean="0"/>
              <a:t>─ Tęsknię za Tobą. &lt;3</a:t>
            </a:r>
            <a:br>
              <a:rPr lang="pl-PL" dirty="0" smtClean="0"/>
            </a:b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Wyobraź sobie, że przez Adama będziemy musieli  pisać to kolokwium jeszcze raz.</a:t>
            </a:r>
            <a:br>
              <a:rPr lang="pl-PL" dirty="0" smtClean="0"/>
            </a:br>
            <a:r>
              <a:rPr lang="pl-PL" dirty="0" smtClean="0"/>
              <a:t>─ Adam! &lt;3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l-PL" dirty="0" smtClean="0"/>
              <a:t>Miłość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„Miłość”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en-US" dirty="0" smtClean="0"/>
              <a:t>Paul </a:t>
            </a:r>
            <a:r>
              <a:rPr lang="en-US" dirty="0" smtClean="0"/>
              <a:t>H. </a:t>
            </a:r>
            <a:r>
              <a:rPr lang="en-US" dirty="0" smtClean="0"/>
              <a:t>Gil</a:t>
            </a:r>
            <a:r>
              <a:rPr lang="pl-PL" dirty="0" smtClean="0"/>
              <a:t>, </a:t>
            </a:r>
            <a:r>
              <a:rPr lang="en-US" dirty="0" smtClean="0"/>
              <a:t>"Emoticons </a:t>
            </a:r>
            <a:r>
              <a:rPr lang="en-US" dirty="0" smtClean="0"/>
              <a:t>and </a:t>
            </a:r>
            <a:r>
              <a:rPr lang="en-US" dirty="0" err="1" smtClean="0"/>
              <a:t>Smileys</a:t>
            </a:r>
            <a:r>
              <a:rPr lang="en-US" dirty="0" smtClean="0"/>
              <a:t> </a:t>
            </a:r>
            <a:r>
              <a:rPr lang="en-US" dirty="0" smtClean="0"/>
              <a:t>10</a:t>
            </a:r>
            <a:r>
              <a:rPr lang="pl-PL" dirty="0" smtClean="0"/>
              <a:t>1” (2009)</a:t>
            </a:r>
            <a:endParaRPr lang="pl-PL" dirty="0" smtClean="0">
              <a:hlinkClick r:id="rId2"/>
            </a:endParaRPr>
          </a:p>
          <a:p>
            <a:endParaRPr lang="pl-PL" dirty="0" smtClean="0"/>
          </a:p>
          <a:p>
            <a:r>
              <a:rPr lang="pl-PL" dirty="0" err="1" smtClean="0"/>
              <a:t>www.sjp.pl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www.urbandictionary.com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www.en.wikipedia.org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err="1" smtClean="0"/>
              <a:t>emotikon</a:t>
            </a:r>
            <a:r>
              <a:rPr lang="pl-PL" dirty="0" smtClean="0"/>
              <a:t> ─ prosty </a:t>
            </a:r>
            <a:r>
              <a:rPr lang="pl-PL" dirty="0" smtClean="0"/>
              <a:t>ideogram zbudowany ze znaków dostępnych bezpośrednio z klawiatury, przypominający uśmiechniętą twarz; ogólniej: każdy ideogram tego typu; </a:t>
            </a:r>
            <a:r>
              <a:rPr lang="pl-PL" dirty="0" err="1" smtClean="0"/>
              <a:t>smiley</a:t>
            </a:r>
            <a:r>
              <a:rPr lang="pl-PL" dirty="0" smtClean="0"/>
              <a:t>; </a:t>
            </a:r>
            <a:r>
              <a:rPr lang="pl-PL" dirty="0" err="1" smtClean="0"/>
              <a:t>emoticon</a:t>
            </a:r>
            <a:r>
              <a:rPr lang="pl-PL" dirty="0" smtClean="0"/>
              <a:t>; </a:t>
            </a:r>
            <a:r>
              <a:rPr lang="pl-PL" dirty="0" err="1" smtClean="0"/>
              <a:t>emotikona</a:t>
            </a:r>
            <a:r>
              <a:rPr lang="pl-PL" dirty="0" smtClean="0"/>
              <a:t>  (</a:t>
            </a:r>
            <a:r>
              <a:rPr lang="pl-PL" i="1" dirty="0" err="1" smtClean="0"/>
              <a:t>www.sjp.pl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:-P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─ Jak wczorajszy wykład? Ominęło mnie coś ważnego?</a:t>
            </a:r>
            <a:br>
              <a:rPr lang="pl-PL" dirty="0" smtClean="0"/>
            </a:br>
            <a:r>
              <a:rPr lang="pl-PL" dirty="0" smtClean="0"/>
              <a:t>─ Oczywiście, jak zwykle wykład był niesamowicie ciekawy. :-P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Przez cały czas stroiłeś sobie ze mnie żarty?</a:t>
            </a:r>
            <a:br>
              <a:rPr lang="pl-PL" dirty="0" smtClean="0"/>
            </a:br>
            <a:r>
              <a:rPr lang="pl-PL" dirty="0" smtClean="0"/>
              <a:t>─ Tak. :-P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l-PL" dirty="0" smtClean="0"/>
              <a:t>Ironia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Zuchwałość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:-/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Może pójdziemy do kina?</a:t>
            </a:r>
          </a:p>
          <a:p>
            <a:r>
              <a:rPr lang="pl-PL" dirty="0" smtClean="0"/>
              <a:t>─ Chętnie, ale dziś nie mam czasu, muszę dokończyć projekt. :-/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Jutro jest ta wystawa, o której mówiłam Ci kilka dni temu. Chcesz pójść?</a:t>
            </a:r>
            <a:br>
              <a:rPr lang="pl-PL" dirty="0" smtClean="0"/>
            </a:br>
            <a:r>
              <a:rPr lang="pl-PL" dirty="0" smtClean="0"/>
              <a:t>─ Sam nie wiem… :-/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l-PL" dirty="0" smtClean="0"/>
              <a:t>Irytacja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Wahanie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ym typeface="Wingdings" pitchFamily="2" charset="2"/>
              </a:rPr>
              <a:t>:-|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Chciało mi się śmiać, ale udało mi się zachować kamienną twarz. </a:t>
            </a:r>
            <a:r>
              <a:rPr lang="pl-PL" dirty="0" smtClean="0">
                <a:sym typeface="Wingdings" pitchFamily="2" charset="2"/>
              </a:rPr>
              <a:t>:-|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Co dzisiaj jemy na kolację: spaghetti czy zapiekankę?</a:t>
            </a:r>
            <a:br>
              <a:rPr lang="pl-PL" dirty="0" smtClean="0"/>
            </a:br>
            <a:r>
              <a:rPr lang="pl-PL" dirty="0" smtClean="0"/>
              <a:t>─ Wszystko jedno. </a:t>
            </a:r>
            <a:r>
              <a:rPr lang="pl-PL" dirty="0" smtClean="0">
                <a:sym typeface="Wingdings" pitchFamily="2" charset="2"/>
              </a:rPr>
              <a:t>:-|</a:t>
            </a:r>
            <a:endParaRPr lang="pl-PL" dirty="0" smtClean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l-PL" dirty="0" smtClean="0"/>
              <a:t>Powaga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Obojętność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:-o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Mało brakowało, a wpadłbyś pod samochód! :-o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W życie nie byłem na nudniejszym wykładzie… :-o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l-PL" dirty="0" smtClean="0"/>
              <a:t>Przerażenie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Ziewnięcie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:-u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Słyszałem, że co druga osoba wychodzi z tego egzaminu z płaczem.</a:t>
            </a:r>
            <a:br>
              <a:rPr lang="pl-PL" dirty="0" smtClean="0"/>
            </a:br>
            <a:r>
              <a:rPr lang="pl-PL" dirty="0" err="1" smtClean="0"/>
              <a:t>─</a:t>
            </a:r>
            <a:r>
              <a:rPr lang="pl-PL" dirty="0" smtClean="0"/>
              <a:t> Że co?! :-u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Wróciłem już do Warszawy.</a:t>
            </a:r>
          </a:p>
          <a:p>
            <a:r>
              <a:rPr lang="pl-PL" dirty="0" smtClean="0"/>
              <a:t>─ Tak szybko? Co się stało? :-u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l-PL" dirty="0" smtClean="0"/>
              <a:t>Strach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Zdziwienie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%-)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I jak wczorajsza impreza?</a:t>
            </a:r>
          </a:p>
          <a:p>
            <a:r>
              <a:rPr lang="pl-PL" dirty="0" smtClean="0"/>
              <a:t>─ %-)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Nie za bardzo wiem, co się wokół mnie dzieje, ale podoba mi się tu! %-)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l-PL" dirty="0" smtClean="0"/>
              <a:t>Nietrzeźwość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Dezorientacja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:-x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Co Ci powiedziała?</a:t>
            </a:r>
            <a:br>
              <a:rPr lang="pl-PL" dirty="0" smtClean="0"/>
            </a:br>
            <a:r>
              <a:rPr lang="pl-PL" dirty="0" smtClean="0"/>
              <a:t>─ Obiecałam, że nikomu nie powiem. :-x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─ Wiesz, że Marta będzie nosić aparat? :-x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pl-PL" dirty="0" smtClean="0"/>
              <a:t>Milczenie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Aparat ortodontyczny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509</TotalTime>
  <Words>287</Words>
  <Application>Microsoft Office PowerPoint</Application>
  <PresentationFormat>Pokaz na ekranie (4:3)</PresentationFormat>
  <Paragraphs>76</Paragraphs>
  <Slides>11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Średni</vt:lpstr>
      <vt:lpstr>Emotikony o PODWÓJNYM ZNACZENIU</vt:lpstr>
      <vt:lpstr>Definicja</vt:lpstr>
      <vt:lpstr>:-P</vt:lpstr>
      <vt:lpstr>:-/</vt:lpstr>
      <vt:lpstr>:-|</vt:lpstr>
      <vt:lpstr>:-o</vt:lpstr>
      <vt:lpstr>:-u</vt:lpstr>
      <vt:lpstr>%-)</vt:lpstr>
      <vt:lpstr>:-x</vt:lpstr>
      <vt:lpstr>&lt;3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Emotikony</dc:title>
  <dc:creator>Karol</dc:creator>
  <cp:lastModifiedBy>Karol</cp:lastModifiedBy>
  <cp:revision>51</cp:revision>
  <dcterms:created xsi:type="dcterms:W3CDTF">2013-02-17T13:11:14Z</dcterms:created>
  <dcterms:modified xsi:type="dcterms:W3CDTF">2013-02-17T21:40:28Z</dcterms:modified>
</cp:coreProperties>
</file>